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1872" y="-2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3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11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53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98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68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76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7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74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70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60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65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2538-7F4F-4B30-BF21-06E1E9D98EB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6CED5-276D-4EDC-A8B9-D54745FB7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98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34603"/>
            <a:ext cx="6858000" cy="4754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ятиугольник 2"/>
          <p:cNvSpPr/>
          <p:nvPr/>
        </p:nvSpPr>
        <p:spPr>
          <a:xfrm>
            <a:off x="-2" y="570149"/>
            <a:ext cx="1199475" cy="391774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8000">
                <a:srgbClr val="00B0F0"/>
              </a:gs>
              <a:gs pos="98000">
                <a:srgbClr val="0070C0"/>
              </a:gs>
            </a:gsLst>
            <a:path path="shap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0028" y="117152"/>
            <a:ext cx="6492511" cy="307777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ФИ_________________________ Дата________ Класс_______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29" y="573072"/>
            <a:ext cx="6219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на уроке физики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405362" y="608286"/>
            <a:ext cx="374357" cy="355122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8000">
                <a:srgbClr val="00B0F0"/>
              </a:gs>
              <a:gs pos="98000">
                <a:srgbClr val="0070C0"/>
              </a:gs>
            </a:gsLst>
            <a:path path="shap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В1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296" y="1189459"/>
            <a:ext cx="5942243" cy="410033"/>
          </a:xfrm>
          <a:prstGeom prst="roundRect">
            <a:avLst>
              <a:gd name="adj" fmla="val 38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текст, найди в тексте физические явления, заполни  таблицу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2027" y="1170208"/>
            <a:ext cx="425293" cy="410032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8000">
                <a:srgbClr val="00B0F0"/>
              </a:gs>
              <a:gs pos="98000">
                <a:srgbClr val="0070C0"/>
              </a:gs>
            </a:gsLst>
            <a:path path="shap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73787" y="1812515"/>
            <a:ext cx="6534616" cy="1511816"/>
          </a:xfrm>
          <a:prstGeom prst="roundRect">
            <a:avLst>
              <a:gd name="adj" fmla="val 3394"/>
            </a:avLst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Цитата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 «...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Ямщик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изъяснил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мне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что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облачко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предвещало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буран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Я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слыхал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о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тамошних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метелях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и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знал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что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целые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обозы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бывали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ими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занесены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...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Ветер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завыл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;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сделалась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метель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В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одно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мгновение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темное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небо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смешалось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снежным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морем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Все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исчезло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"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Ну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барин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-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закричал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ямщик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-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беда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буран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!" ...Я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выглянул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из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кибитки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все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было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мрак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и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вихорь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Ветер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выл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с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такой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свирепой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выразительностию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что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казался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одушевленным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;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снег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засыпал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меня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и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Савельича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;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лошади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шли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шагом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- и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скоро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стали</a:t>
            </a:r>
            <a:r>
              <a:rPr lang="en-US" sz="12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0863" y="5734948"/>
            <a:ext cx="425293" cy="410032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8000">
                <a:srgbClr val="00B0F0"/>
              </a:gs>
              <a:gs pos="98000">
                <a:srgbClr val="0070C0"/>
              </a:gs>
            </a:gsLst>
            <a:path path="shap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9699" y="5729824"/>
            <a:ext cx="2928940" cy="410033"/>
          </a:xfrm>
          <a:prstGeom prst="roundRect">
            <a:avLst>
              <a:gd name="adj" fmla="val 38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текст, ответь на вопросы</a:t>
            </a:r>
            <a:endParaRPr lang="ru-RU" sz="12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621228"/>
              </p:ext>
            </p:extLst>
          </p:nvPr>
        </p:nvGraphicFramePr>
        <p:xfrm>
          <a:off x="141826" y="3486118"/>
          <a:ext cx="6624302" cy="21170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7507">
                  <a:extLst>
                    <a:ext uri="{9D8B030D-6E8A-4147-A177-3AD203B41FA5}">
                      <a16:colId xmlns:a16="http://schemas.microsoft.com/office/drawing/2014/main" val="684989058"/>
                    </a:ext>
                  </a:extLst>
                </a:gridCol>
                <a:gridCol w="2050953">
                  <a:extLst>
                    <a:ext uri="{9D8B030D-6E8A-4147-A177-3AD203B41FA5}">
                      <a16:colId xmlns:a16="http://schemas.microsoft.com/office/drawing/2014/main" val="1326583396"/>
                    </a:ext>
                  </a:extLst>
                </a:gridCol>
                <a:gridCol w="2645842">
                  <a:extLst>
                    <a:ext uri="{9D8B030D-6E8A-4147-A177-3AD203B41FA5}">
                      <a16:colId xmlns:a16="http://schemas.microsoft.com/office/drawing/2014/main" val="3837822808"/>
                    </a:ext>
                  </a:extLst>
                </a:gridCol>
              </a:tblGrid>
              <a:tr h="44767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из текста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явление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Объяснение  явления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616405"/>
                  </a:ext>
                </a:extLst>
              </a:tr>
              <a:tr h="447677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761035"/>
                  </a:ext>
                </a:extLst>
              </a:tr>
              <a:tr h="447677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743564"/>
                  </a:ext>
                </a:extLst>
              </a:tr>
              <a:tr h="773983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749358"/>
                  </a:ext>
                </a:extLst>
              </a:tr>
            </a:tbl>
          </a:graphicData>
        </a:graphic>
      </p:graphicFrame>
      <p:sp>
        <p:nvSpPr>
          <p:cNvPr id="31" name="Скругленный прямоугольник 30"/>
          <p:cNvSpPr/>
          <p:nvPr/>
        </p:nvSpPr>
        <p:spPr>
          <a:xfrm>
            <a:off x="235068" y="6224341"/>
            <a:ext cx="6531060" cy="742882"/>
          </a:xfrm>
          <a:prstGeom prst="roundRect">
            <a:avLst>
              <a:gd name="adj" fmla="val 3394"/>
            </a:avLst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tabLst>
                <a:tab pos="408240" algn="l"/>
              </a:tabLst>
            </a:pP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Цитата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 «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Река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еще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не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замерзла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и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ее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свинцовые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волны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грустно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чернели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в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однообразных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берегах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,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покрытых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белым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снегом</a:t>
            </a:r>
            <a:r>
              <a:rPr lang="en-US" sz="1200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».</a:t>
            </a:r>
            <a:endParaRPr lang="ru-RU" sz="12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Блок-схема: знак завершения 31"/>
          <p:cNvSpPr/>
          <p:nvPr/>
        </p:nvSpPr>
        <p:spPr>
          <a:xfrm>
            <a:off x="0" y="7153970"/>
            <a:ext cx="2990480" cy="430306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Определите агрегатное состояние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 в реке. </a:t>
            </a:r>
            <a:endParaRPr lang="ru-RU" sz="12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Блок-схема: знак завершения 33"/>
          <p:cNvSpPr/>
          <p:nvPr/>
        </p:nvSpPr>
        <p:spPr>
          <a:xfrm>
            <a:off x="3064122" y="7046584"/>
            <a:ext cx="3793877" cy="616039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ru-RU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Блок-схема: знак завершения 34"/>
          <p:cNvSpPr/>
          <p:nvPr/>
        </p:nvSpPr>
        <p:spPr>
          <a:xfrm>
            <a:off x="0" y="7915300"/>
            <a:ext cx="2971443" cy="831843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ru-RU" sz="12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Используя понятие удельной теплоемкости и удельной теплоты кристаллизации, объясните почему река замерзает медленнее, чем остывает суша?</a:t>
            </a:r>
          </a:p>
        </p:txBody>
      </p:sp>
      <p:sp>
        <p:nvSpPr>
          <p:cNvPr id="36" name="Блок-схема: знак завершения 35"/>
          <p:cNvSpPr/>
          <p:nvPr/>
        </p:nvSpPr>
        <p:spPr>
          <a:xfrm>
            <a:off x="3064123" y="7807278"/>
            <a:ext cx="3801225" cy="1100028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ru-RU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Блок-схема: знак завершения 37"/>
          <p:cNvSpPr/>
          <p:nvPr/>
        </p:nvSpPr>
        <p:spPr>
          <a:xfrm>
            <a:off x="-2" y="8993978"/>
            <a:ext cx="3132308" cy="685440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3. Рассчитайте, какое количество  теплоты должен отдать 1 кг воды при замерзании воды? (λ = 334 000 Дж/кг</a:t>
            </a:r>
            <a:r>
              <a:rPr lang="ru-RU" sz="15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)</a:t>
            </a:r>
            <a:endParaRPr lang="ru-RU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Блок-схема: знак завершения 38"/>
          <p:cNvSpPr/>
          <p:nvPr/>
        </p:nvSpPr>
        <p:spPr>
          <a:xfrm>
            <a:off x="3132306" y="9021622"/>
            <a:ext cx="3576097" cy="616039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ru-RU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12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331" y="115572"/>
            <a:ext cx="6572857" cy="307777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ФИ_________________________ Дата________ Класс_______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9347" y="512732"/>
            <a:ext cx="5075151" cy="539043"/>
          </a:xfrm>
          <a:prstGeom prst="roundRect">
            <a:avLst>
              <a:gd name="adj" fmla="val 38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текст, выполни задания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2027" y="577238"/>
            <a:ext cx="425293" cy="410032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8000">
                <a:srgbClr val="00B0F0"/>
              </a:gs>
              <a:gs pos="98000">
                <a:srgbClr val="0070C0"/>
              </a:gs>
            </a:gsLst>
            <a:path path="shap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71507" y="3916951"/>
                <a:ext cx="3257493" cy="528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Рассчитайте  </a:t>
                </a:r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примерную массу карты, если плотность бумаги 80г/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1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07" y="3916951"/>
                <a:ext cx="3257493" cy="528030"/>
              </a:xfrm>
              <a:prstGeom prst="rect">
                <a:avLst/>
              </a:prstGeom>
              <a:blipFill>
                <a:blip r:embed="rId2"/>
                <a:stretch>
                  <a:fillRect l="-561" t="-2326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55510"/>
              </p:ext>
            </p:extLst>
          </p:nvPr>
        </p:nvGraphicFramePr>
        <p:xfrm>
          <a:off x="254131" y="4507725"/>
          <a:ext cx="2915920" cy="30464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2962245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38865709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3250447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24286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525219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5540305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04938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907547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4029424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374952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534922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1467855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6722405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18781334"/>
                    </a:ext>
                  </a:extLst>
                </a:gridCol>
              </a:tblGrid>
              <a:tr h="276953"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523763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367542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408661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169323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0529440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910386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4459378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507934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522317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864069"/>
                  </a:ext>
                </a:extLst>
              </a:tr>
              <a:tr h="276953"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923744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3286" y="1124247"/>
            <a:ext cx="6750706" cy="2720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Цитата:</a:t>
            </a:r>
            <a:r>
              <a:rPr lang="en-US" sz="1400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ru-RU" sz="1400" i="1" spc="-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«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время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Бопре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спал на кровати сном невинности. Я был занят делом. Надобно знать, что для меня выписана была из Москвы географическая карта. Она висела на стене безо всякого употребления и давно соблазняла меня шириною 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добротою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бумаги. Я решился сделать из нее змей и, пользуясь сном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Бопре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принялся за работу. Батюшка вошел в то самое время, как я прилаживал мочальный хвост к Мысу Доброй Надежды».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карта была размером  1м*1,5 м. Петруша сделал из нее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ромбовидного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00507" y="3751924"/>
            <a:ext cx="3168062" cy="686717"/>
          </a:xfrm>
          <a:prstGeom prst="roundRect">
            <a:avLst>
              <a:gd name="adj" fmla="val 38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Какие 2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необходимы, чтоб змей взлетел?</a:t>
            </a:r>
          </a:p>
          <a:p>
            <a:pPr algn="ctr"/>
            <a:endParaRPr lang="ru-RU" sz="12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13243" y="4679004"/>
            <a:ext cx="2490280" cy="12354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813243" y="6057089"/>
            <a:ext cx="2490280" cy="12354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4131" y="7868531"/>
            <a:ext cx="6236943" cy="686717"/>
          </a:xfrm>
          <a:prstGeom prst="roundRect">
            <a:avLst>
              <a:gd name="adj" fmla="val 38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Какую роль играет мочальный хвост, который прилаживал Петруша?</a:t>
            </a: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01731"/>
              </p:ext>
            </p:extLst>
          </p:nvPr>
        </p:nvGraphicFramePr>
        <p:xfrm>
          <a:off x="333628" y="8686312"/>
          <a:ext cx="6157452" cy="1109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818">
                  <a:extLst>
                    <a:ext uri="{9D8B030D-6E8A-4147-A177-3AD203B41FA5}">
                      <a16:colId xmlns:a16="http://schemas.microsoft.com/office/drawing/2014/main" val="218043944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3116084777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2703102703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1806459663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2041475033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4215915493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2024662837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3979223664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1797870932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1218402936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94973347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2228373680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3553098968"/>
                    </a:ext>
                  </a:extLst>
                </a:gridCol>
                <a:gridCol w="439818">
                  <a:extLst>
                    <a:ext uri="{9D8B030D-6E8A-4147-A177-3AD203B41FA5}">
                      <a16:colId xmlns:a16="http://schemas.microsoft.com/office/drawing/2014/main" val="2035428494"/>
                    </a:ext>
                  </a:extLst>
                </a:gridCol>
              </a:tblGrid>
              <a:tr h="277360"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304750"/>
                  </a:ext>
                </a:extLst>
              </a:tr>
              <a:tr h="277360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9871080"/>
                  </a:ext>
                </a:extLst>
              </a:tr>
              <a:tr h="277360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234244"/>
                  </a:ext>
                </a:extLst>
              </a:tr>
              <a:tr h="277360"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86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48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1142</TotalTime>
  <Words>362</Words>
  <Application>Microsoft Office PowerPoint</Application>
  <PresentationFormat>Лист A4 (210x297 мм)</PresentationFormat>
  <Paragraphs>23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Microsoft YaHei</vt:lpstr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Kab15</cp:lastModifiedBy>
  <cp:revision>148</cp:revision>
  <cp:lastPrinted>2026-03-24T09:56:26Z</cp:lastPrinted>
  <dcterms:created xsi:type="dcterms:W3CDTF">2024-03-15T13:25:28Z</dcterms:created>
  <dcterms:modified xsi:type="dcterms:W3CDTF">2026-03-24T09:57:50Z</dcterms:modified>
</cp:coreProperties>
</file>